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94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8603818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c_launch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1700" y="3744978"/>
            <a:ext cx="1828800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6209710" y="3689349"/>
            <a:ext cx="1" cy="194005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971121" y="4221019"/>
            <a:ext cx="1894658" cy="1057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FFFFFF"/>
                </a:solidFill>
              </a:rPr>
              <a:t>FUN.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740122" y="730647"/>
            <a:ext cx="20447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跟上节奏</a:t>
            </a:r>
          </a:p>
        </p:txBody>
      </p:sp>
      <p:sp>
        <p:nvSpPr>
          <p:cNvPr id="105" name="Shape 105"/>
          <p:cNvSpPr/>
          <p:nvPr/>
        </p:nvSpPr>
        <p:spPr>
          <a:xfrm>
            <a:off x="1828279" y="2087370"/>
            <a:ext cx="703827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Android </a:t>
            </a:r>
            <a:r>
              <a:rPr sz="3800" dirty="0" err="1">
                <a:solidFill>
                  <a:srgbClr val="FFFFFF"/>
                </a:solidFill>
              </a:rPr>
              <a:t>sdk</a:t>
            </a:r>
            <a:r>
              <a:rPr sz="3800" dirty="0">
                <a:solidFill>
                  <a:srgbClr val="FFFFFF"/>
                </a:solidFill>
              </a:rPr>
              <a:t> platform 19 ，21</a:t>
            </a:r>
          </a:p>
        </p:txBody>
      </p:sp>
      <p:sp>
        <p:nvSpPr>
          <p:cNvPr id="106" name="Shape 106"/>
          <p:cNvSpPr/>
          <p:nvPr/>
        </p:nvSpPr>
        <p:spPr>
          <a:xfrm>
            <a:off x="2241201" y="3168921"/>
            <a:ext cx="621243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Android 4.4.2     Android 5.1</a:t>
            </a:r>
          </a:p>
        </p:txBody>
      </p:sp>
      <p:sp>
        <p:nvSpPr>
          <p:cNvPr id="107" name="Shape 107"/>
          <p:cNvSpPr/>
          <p:nvPr/>
        </p:nvSpPr>
        <p:spPr>
          <a:xfrm>
            <a:off x="1828279" y="4918771"/>
            <a:ext cx="7168630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 smtClean="0">
                <a:solidFill>
                  <a:srgbClr val="FFFFFF"/>
                </a:solidFill>
              </a:rPr>
              <a:t>support.v4.</a:t>
            </a:r>
            <a:r>
              <a:rPr lang="en-US" sz="3800" dirty="0" smtClean="0">
                <a:solidFill>
                  <a:srgbClr val="FFFFFF"/>
                </a:solidFill>
              </a:rPr>
              <a:t>S</a:t>
            </a:r>
            <a:r>
              <a:rPr sz="3800" dirty="0" smtClean="0">
                <a:solidFill>
                  <a:srgbClr val="FFFFFF"/>
                </a:solidFill>
              </a:rPr>
              <a:t>wipe</a:t>
            </a:r>
            <a:r>
              <a:rPr lang="en-US" altLang="zh-CN" sz="3800" dirty="0" smtClean="0">
                <a:solidFill>
                  <a:srgbClr val="FFFFFF"/>
                </a:solidFill>
              </a:rPr>
              <a:t>Refresh</a:t>
            </a:r>
            <a:r>
              <a:rPr sz="3800" dirty="0" smtClean="0">
                <a:solidFill>
                  <a:srgbClr val="FFFFFF"/>
                </a:solidFill>
              </a:rPr>
              <a:t>Layout</a:t>
            </a:r>
            <a:endParaRPr sz="3800" dirty="0">
              <a:solidFill>
                <a:srgbClr val="FFFFFF"/>
              </a:solid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1828279" y="6327287"/>
            <a:ext cx="349298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Material Design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760996" y="820646"/>
            <a:ext cx="54229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用最优质的第三方开源库</a:t>
            </a:r>
          </a:p>
        </p:txBody>
      </p:sp>
      <p:sp>
        <p:nvSpPr>
          <p:cNvPr id="111" name="Shape 111"/>
          <p:cNvSpPr/>
          <p:nvPr/>
        </p:nvSpPr>
        <p:spPr>
          <a:xfrm>
            <a:off x="2529189" y="2065627"/>
            <a:ext cx="110652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Volly</a:t>
            </a:r>
          </a:p>
        </p:txBody>
      </p:sp>
      <p:sp>
        <p:nvSpPr>
          <p:cNvPr id="112" name="Shape 112"/>
          <p:cNvSpPr/>
          <p:nvPr/>
        </p:nvSpPr>
        <p:spPr>
          <a:xfrm>
            <a:off x="1984957" y="3378917"/>
            <a:ext cx="507494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universal-image-loader</a:t>
            </a:r>
          </a:p>
        </p:txBody>
      </p:sp>
      <p:sp>
        <p:nvSpPr>
          <p:cNvPr id="113" name="Shape 113"/>
          <p:cNvSpPr/>
          <p:nvPr/>
        </p:nvSpPr>
        <p:spPr>
          <a:xfrm>
            <a:off x="2173253" y="4743896"/>
            <a:ext cx="235839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PhotoView</a:t>
            </a:r>
          </a:p>
        </p:txBody>
      </p:sp>
      <p:sp>
        <p:nvSpPr>
          <p:cNvPr id="114" name="Shape 114"/>
          <p:cNvSpPr/>
          <p:nvPr/>
        </p:nvSpPr>
        <p:spPr>
          <a:xfrm>
            <a:off x="1948916" y="6108875"/>
            <a:ext cx="304706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Pull to refresh</a:t>
            </a:r>
          </a:p>
        </p:txBody>
      </p:sp>
      <p:sp>
        <p:nvSpPr>
          <p:cNvPr id="115" name="Shape 115"/>
          <p:cNvSpPr/>
          <p:nvPr/>
        </p:nvSpPr>
        <p:spPr>
          <a:xfrm>
            <a:off x="2320687" y="7422166"/>
            <a:ext cx="206352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ArcMenu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830121" y="1090642"/>
            <a:ext cx="20447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高度封装</a:t>
            </a:r>
          </a:p>
        </p:txBody>
      </p:sp>
      <p:sp>
        <p:nvSpPr>
          <p:cNvPr id="118" name="Shape 118"/>
          <p:cNvSpPr/>
          <p:nvPr/>
        </p:nvSpPr>
        <p:spPr>
          <a:xfrm>
            <a:off x="5617296" y="2876820"/>
            <a:ext cx="1770208" cy="1703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common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Adapter</a:t>
            </a:r>
          </a:p>
        </p:txBody>
      </p:sp>
      <p:sp>
        <p:nvSpPr>
          <p:cNvPr id="119" name="Shape 119"/>
          <p:cNvSpPr/>
          <p:nvPr/>
        </p:nvSpPr>
        <p:spPr>
          <a:xfrm>
            <a:off x="10019230" y="2876820"/>
            <a:ext cx="1770208" cy="1703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ViewHolder</a:t>
            </a:r>
          </a:p>
        </p:txBody>
      </p:sp>
      <p:sp>
        <p:nvSpPr>
          <p:cNvPr id="120" name="Shape 120"/>
          <p:cNvSpPr/>
          <p:nvPr/>
        </p:nvSpPr>
        <p:spPr>
          <a:xfrm>
            <a:off x="2069353" y="4983790"/>
            <a:ext cx="1770208" cy="1703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convert</a:t>
            </a:r>
          </a:p>
        </p:txBody>
      </p:sp>
      <p:sp>
        <p:nvSpPr>
          <p:cNvPr id="121" name="Shape 121"/>
          <p:cNvSpPr/>
          <p:nvPr/>
        </p:nvSpPr>
        <p:spPr>
          <a:xfrm>
            <a:off x="5617296" y="5118788"/>
            <a:ext cx="1770208" cy="1703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sub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Adapter</a:t>
            </a:r>
          </a:p>
        </p:txBody>
      </p:sp>
      <p:sp>
        <p:nvSpPr>
          <p:cNvPr id="122" name="Shape 122"/>
          <p:cNvSpPr/>
          <p:nvPr/>
        </p:nvSpPr>
        <p:spPr>
          <a:xfrm>
            <a:off x="7818263" y="2876820"/>
            <a:ext cx="1770208" cy="1703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getView</a:t>
            </a:r>
          </a:p>
        </p:txBody>
      </p:sp>
      <p:sp>
        <p:nvSpPr>
          <p:cNvPr id="123" name="Shape 123"/>
          <p:cNvSpPr/>
          <p:nvPr/>
        </p:nvSpPr>
        <p:spPr>
          <a:xfrm flipH="1">
            <a:off x="3792275" y="4101821"/>
            <a:ext cx="1190139" cy="953717"/>
          </a:xfrm>
          <a:prstGeom prst="line">
            <a:avLst/>
          </a:prstGeom>
          <a:ln w="25400" cap="rnd">
            <a:solidFill>
              <a:srgbClr val="A6AAA8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3812431" y="5970347"/>
            <a:ext cx="1752248" cy="1"/>
          </a:xfrm>
          <a:prstGeom prst="line">
            <a:avLst/>
          </a:prstGeom>
          <a:ln w="25400" cap="rnd">
            <a:solidFill>
              <a:srgbClr val="A6AAA8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9238391" y="5118788"/>
            <a:ext cx="1770208" cy="1703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setFunc</a:t>
            </a:r>
          </a:p>
        </p:txBody>
      </p:sp>
      <p:sp>
        <p:nvSpPr>
          <p:cNvPr id="126" name="Shape 126"/>
          <p:cNvSpPr/>
          <p:nvPr/>
        </p:nvSpPr>
        <p:spPr>
          <a:xfrm>
            <a:off x="7445804" y="5970347"/>
            <a:ext cx="1752247" cy="1"/>
          </a:xfrm>
          <a:prstGeom prst="line">
            <a:avLst/>
          </a:prstGeom>
          <a:ln w="25400" cap="rnd">
            <a:solidFill>
              <a:srgbClr val="A6AAA8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9249349" y="3728380"/>
            <a:ext cx="1043580" cy="1"/>
          </a:xfrm>
          <a:prstGeom prst="line">
            <a:avLst/>
          </a:prstGeom>
          <a:ln w="25400" cap="rnd">
            <a:solidFill>
              <a:srgbClr val="A6AAA8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7216383" y="3728380"/>
            <a:ext cx="1043580" cy="1"/>
          </a:xfrm>
          <a:prstGeom prst="line">
            <a:avLst/>
          </a:prstGeom>
          <a:ln w="25400" cap="rnd">
            <a:solidFill>
              <a:srgbClr val="A6AAA8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4449762" y="2928924"/>
            <a:ext cx="415607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More  on Saturday.</a:t>
            </a:r>
          </a:p>
        </p:txBody>
      </p:sp>
      <p:sp>
        <p:nvSpPr>
          <p:cNvPr id="131" name="Shape 131"/>
          <p:cNvSpPr/>
          <p:nvPr/>
        </p:nvSpPr>
        <p:spPr>
          <a:xfrm>
            <a:off x="5480049" y="4585588"/>
            <a:ext cx="20447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谢谢大家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631404" y="1795461"/>
            <a:ext cx="3289846" cy="48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咨询分类</a:t>
            </a:r>
          </a:p>
        </p:txBody>
      </p:sp>
      <p:sp>
        <p:nvSpPr>
          <p:cNvPr id="37" name="Shape 37"/>
          <p:cNvSpPr/>
          <p:nvPr/>
        </p:nvSpPr>
        <p:spPr>
          <a:xfrm>
            <a:off x="5918073" y="1746250"/>
            <a:ext cx="42420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支持文本 图片 视频 声音</a:t>
            </a:r>
          </a:p>
        </p:txBody>
      </p:sp>
      <p:sp>
        <p:nvSpPr>
          <p:cNvPr id="38" name="Shape 38"/>
          <p:cNvSpPr/>
          <p:nvPr/>
        </p:nvSpPr>
        <p:spPr>
          <a:xfrm>
            <a:off x="2457177" y="3053714"/>
            <a:ext cx="1638301" cy="48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手势缩放</a:t>
            </a:r>
          </a:p>
        </p:txBody>
      </p:sp>
      <p:sp>
        <p:nvSpPr>
          <p:cNvPr id="39" name="Shape 39"/>
          <p:cNvSpPr/>
          <p:nvPr/>
        </p:nvSpPr>
        <p:spPr>
          <a:xfrm>
            <a:off x="5911850" y="3059588"/>
            <a:ext cx="1638301" cy="483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滑动翻页</a:t>
            </a:r>
          </a:p>
        </p:txBody>
      </p:sp>
      <p:sp>
        <p:nvSpPr>
          <p:cNvPr id="40" name="Shape 40"/>
          <p:cNvSpPr/>
          <p:nvPr/>
        </p:nvSpPr>
        <p:spPr>
          <a:xfrm>
            <a:off x="2457177" y="4323714"/>
            <a:ext cx="1638301" cy="48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支持收藏</a:t>
            </a:r>
          </a:p>
        </p:txBody>
      </p:sp>
      <p:sp>
        <p:nvSpPr>
          <p:cNvPr id="41" name="Shape 41"/>
          <p:cNvSpPr/>
          <p:nvPr/>
        </p:nvSpPr>
        <p:spPr>
          <a:xfrm>
            <a:off x="5803773" y="4286250"/>
            <a:ext cx="424205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点赞 踩 评价（未整合） </a:t>
            </a:r>
          </a:p>
        </p:txBody>
      </p:sp>
      <p:sp>
        <p:nvSpPr>
          <p:cNvPr id="42" name="Shape 42"/>
          <p:cNvSpPr/>
          <p:nvPr/>
        </p:nvSpPr>
        <p:spPr>
          <a:xfrm>
            <a:off x="1216190" y="5784849"/>
            <a:ext cx="142842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extras</a:t>
            </a:r>
          </a:p>
        </p:txBody>
      </p:sp>
      <p:sp>
        <p:nvSpPr>
          <p:cNvPr id="43" name="Shape 43"/>
          <p:cNvSpPr/>
          <p:nvPr/>
        </p:nvSpPr>
        <p:spPr>
          <a:xfrm>
            <a:off x="1336840" y="819149"/>
            <a:ext cx="118712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base</a:t>
            </a:r>
          </a:p>
        </p:txBody>
      </p:sp>
      <p:sp>
        <p:nvSpPr>
          <p:cNvPr id="44" name="Shape 44"/>
          <p:cNvSpPr/>
          <p:nvPr/>
        </p:nvSpPr>
        <p:spPr>
          <a:xfrm>
            <a:off x="3219449" y="5987414"/>
            <a:ext cx="4686301" cy="48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图片保存在本地（未整合）</a:t>
            </a:r>
          </a:p>
        </p:txBody>
      </p:sp>
      <p:sp>
        <p:nvSpPr>
          <p:cNvPr id="45" name="Shape 45"/>
          <p:cNvSpPr/>
          <p:nvPr/>
        </p:nvSpPr>
        <p:spPr>
          <a:xfrm>
            <a:off x="3223704" y="6872350"/>
            <a:ext cx="12995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gif浏览</a:t>
            </a:r>
          </a:p>
        </p:txBody>
      </p:sp>
      <p:sp>
        <p:nvSpPr>
          <p:cNvPr id="46" name="Shape 46"/>
          <p:cNvSpPr/>
          <p:nvPr/>
        </p:nvSpPr>
        <p:spPr>
          <a:xfrm>
            <a:off x="3138931" y="7832216"/>
            <a:ext cx="337413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下拉刷新  分页功能</a:t>
            </a:r>
          </a:p>
        </p:txBody>
      </p:sp>
      <p:sp>
        <p:nvSpPr>
          <p:cNvPr id="47" name="Shape 47"/>
          <p:cNvSpPr/>
          <p:nvPr/>
        </p:nvSpPr>
        <p:spPr>
          <a:xfrm>
            <a:off x="8257768" y="5886449"/>
            <a:ext cx="217886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0909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909090"/>
                </a:solidFill>
              </a:rPr>
              <a:t>分享 推送</a:t>
            </a:r>
          </a:p>
        </p:txBody>
      </p:sp>
      <p:sp>
        <p:nvSpPr>
          <p:cNvPr id="48" name="Shape 48"/>
          <p:cNvSpPr/>
          <p:nvPr/>
        </p:nvSpPr>
        <p:spPr>
          <a:xfrm>
            <a:off x="8229600" y="6229350"/>
            <a:ext cx="2235200" cy="0"/>
          </a:xfrm>
          <a:prstGeom prst="line">
            <a:avLst/>
          </a:prstGeom>
          <a:ln w="25400">
            <a:solidFill>
              <a:srgbClr val="97181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1393177" y="1035049"/>
            <a:ext cx="145544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bonus</a:t>
            </a:r>
          </a:p>
        </p:txBody>
      </p:sp>
      <p:sp>
        <p:nvSpPr>
          <p:cNvPr id="51" name="Shape 51"/>
          <p:cNvSpPr/>
          <p:nvPr/>
        </p:nvSpPr>
        <p:spPr>
          <a:xfrm>
            <a:off x="5568949" y="1609935"/>
            <a:ext cx="1079501" cy="582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用户</a:t>
            </a:r>
          </a:p>
        </p:txBody>
      </p:sp>
      <p:sp>
        <p:nvSpPr>
          <p:cNvPr id="52" name="Shape 52"/>
          <p:cNvSpPr/>
          <p:nvPr/>
        </p:nvSpPr>
        <p:spPr>
          <a:xfrm>
            <a:off x="5086349" y="4820538"/>
            <a:ext cx="20447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娱乐平台</a:t>
            </a:r>
          </a:p>
        </p:txBody>
      </p:sp>
      <p:sp>
        <p:nvSpPr>
          <p:cNvPr id="53" name="Shape 53"/>
          <p:cNvSpPr/>
          <p:nvPr/>
        </p:nvSpPr>
        <p:spPr>
          <a:xfrm rot="5400000">
            <a:off x="5613963" y="3735996"/>
            <a:ext cx="989474" cy="433213"/>
          </a:xfrm>
          <a:prstGeom prst="rightArrow">
            <a:avLst>
              <a:gd name="adj1" fmla="val 32000"/>
              <a:gd name="adj2" fmla="val 141035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5400000">
            <a:off x="5613963" y="6028984"/>
            <a:ext cx="989474" cy="433213"/>
          </a:xfrm>
          <a:prstGeom prst="rightArrow">
            <a:avLst>
              <a:gd name="adj1" fmla="val 32000"/>
              <a:gd name="adj2" fmla="val 141035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5086349" y="6928738"/>
            <a:ext cx="20447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社交社区</a:t>
            </a:r>
          </a:p>
        </p:txBody>
      </p:sp>
      <p:sp>
        <p:nvSpPr>
          <p:cNvPr id="56" name="Shape 56"/>
          <p:cNvSpPr/>
          <p:nvPr/>
        </p:nvSpPr>
        <p:spPr>
          <a:xfrm>
            <a:off x="4222749" y="2500902"/>
            <a:ext cx="1562101" cy="582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加关注</a:t>
            </a:r>
          </a:p>
        </p:txBody>
      </p:sp>
      <p:sp>
        <p:nvSpPr>
          <p:cNvPr id="57" name="Shape 57"/>
          <p:cNvSpPr/>
          <p:nvPr/>
        </p:nvSpPr>
        <p:spPr>
          <a:xfrm>
            <a:off x="6574205" y="2449213"/>
            <a:ext cx="341239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上传文 图 声 视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387830" y="1162049"/>
            <a:ext cx="51999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我的Android开发的经验</a:t>
            </a:r>
          </a:p>
        </p:txBody>
      </p:sp>
      <p:sp>
        <p:nvSpPr>
          <p:cNvPr id="60" name="Shape 60"/>
          <p:cNvSpPr/>
          <p:nvPr/>
        </p:nvSpPr>
        <p:spPr>
          <a:xfrm>
            <a:off x="3600450" y="4477638"/>
            <a:ext cx="54229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布局怎样做才更像真的？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QQ20150622-1@2x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894" y="1492964"/>
            <a:ext cx="2505340" cy="3795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QQ20150622-2@2x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8607" y="1209965"/>
            <a:ext cx="2568876" cy="4133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QQ20150622-3@2x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35768" y="840387"/>
            <a:ext cx="2888363" cy="4601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QQ20150622-4@2x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64292" y="308769"/>
            <a:ext cx="3371979" cy="506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QQ20150622-5@2x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3274" y="6325317"/>
            <a:ext cx="4285592" cy="294393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257384" y="5527385"/>
            <a:ext cx="288836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4040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40404"/>
                </a:solidFill>
              </a:rPr>
              <a:t>Nexus4-4.7 inch</a:t>
            </a:r>
          </a:p>
        </p:txBody>
      </p:sp>
      <p:sp>
        <p:nvSpPr>
          <p:cNvPr id="68" name="Shape 68"/>
          <p:cNvSpPr/>
          <p:nvPr/>
        </p:nvSpPr>
        <p:spPr>
          <a:xfrm>
            <a:off x="3568860" y="5527385"/>
            <a:ext cx="288836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4040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40404"/>
                </a:solidFill>
              </a:rPr>
              <a:t>Nexus5-5.0 inch</a:t>
            </a:r>
          </a:p>
        </p:txBody>
      </p:sp>
      <p:sp>
        <p:nvSpPr>
          <p:cNvPr id="69" name="Shape 69"/>
          <p:cNvSpPr/>
          <p:nvPr/>
        </p:nvSpPr>
        <p:spPr>
          <a:xfrm>
            <a:off x="6740813" y="5527385"/>
            <a:ext cx="288836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4040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40404"/>
                </a:solidFill>
              </a:rPr>
              <a:t>Nexus6-6.0 inch</a:t>
            </a:r>
          </a:p>
        </p:txBody>
      </p:sp>
      <p:sp>
        <p:nvSpPr>
          <p:cNvPr id="70" name="Shape 70"/>
          <p:cNvSpPr/>
          <p:nvPr/>
        </p:nvSpPr>
        <p:spPr>
          <a:xfrm>
            <a:off x="9912766" y="5527385"/>
            <a:ext cx="288836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4040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40404"/>
                </a:solidFill>
              </a:rPr>
              <a:t>Nexus7-7.0 inch</a:t>
            </a:r>
          </a:p>
        </p:txBody>
      </p:sp>
      <p:sp>
        <p:nvSpPr>
          <p:cNvPr id="71" name="Shape 71"/>
          <p:cNvSpPr/>
          <p:nvPr/>
        </p:nvSpPr>
        <p:spPr>
          <a:xfrm>
            <a:off x="5180837" y="7517882"/>
            <a:ext cx="288836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4040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40404"/>
                </a:solidFill>
              </a:rPr>
              <a:t>Nexus9-8.9 inch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1297721" y="955644"/>
            <a:ext cx="10795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配色</a:t>
            </a:r>
          </a:p>
        </p:txBody>
      </p:sp>
      <p:pic>
        <p:nvPicPr>
          <p:cNvPr id="74" name="fffff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399" y="5186383"/>
            <a:ext cx="635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未标题-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7399" y="3188159"/>
            <a:ext cx="635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gd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7399" y="1360067"/>
            <a:ext cx="635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355599" y="350138"/>
            <a:ext cx="20447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界面设计</a:t>
            </a:r>
          </a:p>
        </p:txBody>
      </p:sp>
      <p:pic>
        <p:nvPicPr>
          <p:cNvPr id="79" name="Screenshot_2015-06-22-12-06-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6845" y="2015520"/>
            <a:ext cx="2531527" cy="450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baisi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3548" y="6858632"/>
            <a:ext cx="718121" cy="718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nic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6581" y="6858632"/>
            <a:ext cx="718121" cy="718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Screenshot_2015-06-22-12-06-59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4805" y="1953724"/>
            <a:ext cx="2531527" cy="450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zuioyo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19468" y="6858632"/>
            <a:ext cx="718122" cy="718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Screenshot_2015-06-22-12-08-44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12766" y="1953724"/>
            <a:ext cx="2531526" cy="4500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creenshot_2015-06-22-11-31-5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7084" y="1745309"/>
            <a:ext cx="2623081" cy="4663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Screenshot_2015-06-22-11-31-5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850" y="1745309"/>
            <a:ext cx="2623081" cy="4663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Screenshot_2015-06-22-11-31-4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2322" y="856715"/>
            <a:ext cx="3924371" cy="697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1177723" y="490651"/>
            <a:ext cx="1079501" cy="58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结构</a:t>
            </a:r>
          </a:p>
        </p:txBody>
      </p:sp>
      <p:sp>
        <p:nvSpPr>
          <p:cNvPr id="91" name="Shape 91"/>
          <p:cNvSpPr/>
          <p:nvPr/>
        </p:nvSpPr>
        <p:spPr>
          <a:xfrm>
            <a:off x="5912399" y="1886836"/>
            <a:ext cx="1542106" cy="151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Main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Activity</a:t>
            </a:r>
          </a:p>
        </p:txBody>
      </p:sp>
      <p:sp>
        <p:nvSpPr>
          <p:cNvPr id="92" name="Shape 92"/>
          <p:cNvSpPr/>
          <p:nvPr/>
        </p:nvSpPr>
        <p:spPr>
          <a:xfrm>
            <a:off x="2844448" y="4210804"/>
            <a:ext cx="1542106" cy="151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Fragment</a:t>
            </a:r>
          </a:p>
        </p:txBody>
      </p:sp>
      <p:sp>
        <p:nvSpPr>
          <p:cNvPr id="93" name="Shape 93"/>
          <p:cNvSpPr/>
          <p:nvPr/>
        </p:nvSpPr>
        <p:spPr>
          <a:xfrm>
            <a:off x="4966417" y="4210804"/>
            <a:ext cx="1542106" cy="151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Fragment</a:t>
            </a:r>
          </a:p>
        </p:txBody>
      </p:sp>
      <p:sp>
        <p:nvSpPr>
          <p:cNvPr id="94" name="Shape 94"/>
          <p:cNvSpPr/>
          <p:nvPr/>
        </p:nvSpPr>
        <p:spPr>
          <a:xfrm>
            <a:off x="6908389" y="4210804"/>
            <a:ext cx="1542106" cy="151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Fragment</a:t>
            </a:r>
          </a:p>
        </p:txBody>
      </p:sp>
      <p:sp>
        <p:nvSpPr>
          <p:cNvPr id="95" name="Shape 95"/>
          <p:cNvSpPr/>
          <p:nvPr/>
        </p:nvSpPr>
        <p:spPr>
          <a:xfrm>
            <a:off x="8850361" y="4210804"/>
            <a:ext cx="1542106" cy="151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Fragment</a:t>
            </a:r>
          </a:p>
        </p:txBody>
      </p:sp>
      <p:sp>
        <p:nvSpPr>
          <p:cNvPr id="96" name="Shape 96"/>
          <p:cNvSpPr/>
          <p:nvPr/>
        </p:nvSpPr>
        <p:spPr>
          <a:xfrm flipH="1">
            <a:off x="6108822" y="3501000"/>
            <a:ext cx="234102" cy="520129"/>
          </a:xfrm>
          <a:prstGeom prst="line">
            <a:avLst/>
          </a:prstGeom>
          <a:ln w="25400" cap="rnd">
            <a:solidFill>
              <a:srgbClr val="A6AAA8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7388955" y="3478833"/>
            <a:ext cx="192608" cy="564463"/>
          </a:xfrm>
          <a:prstGeom prst="line">
            <a:avLst/>
          </a:prstGeom>
          <a:ln w="25400" cap="rnd">
            <a:solidFill>
              <a:srgbClr val="A6AAA8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7929370" y="3358835"/>
            <a:ext cx="1061541" cy="850124"/>
          </a:xfrm>
          <a:prstGeom prst="line">
            <a:avLst/>
          </a:prstGeom>
          <a:ln w="25400" cap="rnd">
            <a:solidFill>
              <a:srgbClr val="A6AAA8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4556134" y="3351833"/>
            <a:ext cx="881400" cy="564463"/>
          </a:xfrm>
          <a:prstGeom prst="line">
            <a:avLst/>
          </a:prstGeom>
          <a:ln w="25400" cap="rnd">
            <a:solidFill>
              <a:srgbClr val="A6AAA8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3369440" y="1886836"/>
            <a:ext cx="1542106" cy="151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login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activity</a:t>
            </a:r>
          </a:p>
        </p:txBody>
      </p:sp>
      <p:sp>
        <p:nvSpPr>
          <p:cNvPr id="101" name="Shape 101"/>
          <p:cNvSpPr/>
          <p:nvPr/>
        </p:nvSpPr>
        <p:spPr>
          <a:xfrm>
            <a:off x="8604359" y="1886836"/>
            <a:ext cx="1542106" cy="151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Regis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activity</a:t>
            </a:r>
          </a:p>
        </p:txBody>
      </p:sp>
      <p:sp>
        <p:nvSpPr>
          <p:cNvPr id="102" name="Shape 102"/>
          <p:cNvSpPr/>
          <p:nvPr/>
        </p:nvSpPr>
        <p:spPr>
          <a:xfrm>
            <a:off x="1099222" y="6723866"/>
            <a:ext cx="579643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MainActivity+n*Fragments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自定义</PresentationFormat>
  <Paragraphs>62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Futura</vt:lpstr>
      <vt:lpstr>Helvetica Light</vt:lpstr>
      <vt:lpstr>Helvetica Neue</vt:lpstr>
      <vt:lpstr>Gradient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Junqing Hao</cp:lastModifiedBy>
  <cp:revision>2</cp:revision>
  <dcterms:modified xsi:type="dcterms:W3CDTF">2015-06-24T09:30:47Z</dcterms:modified>
</cp:coreProperties>
</file>